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3" r:id="rId14"/>
    <p:sldId id="294" r:id="rId15"/>
    <p:sldId id="295" r:id="rId16"/>
    <p:sldId id="296" r:id="rId17"/>
    <p:sldId id="301" r:id="rId18"/>
    <p:sldId id="302" r:id="rId19"/>
    <p:sldId id="303" r:id="rId20"/>
    <p:sldId id="304" r:id="rId21"/>
    <p:sldId id="305" r:id="rId22"/>
    <p:sldId id="306" r:id="rId23"/>
    <p:sldId id="297" r:id="rId24"/>
    <p:sldId id="298" r:id="rId25"/>
    <p:sldId id="307" r:id="rId26"/>
    <p:sldId id="299" r:id="rId27"/>
    <p:sldId id="30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3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/>
              <a:t>k-Means Clustering (k=16)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1"/>
            <a:ext cx="8610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8534400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/>
          <a:lstStyle/>
          <a:p>
            <a:r>
              <a:rPr lang="en-US" dirty="0"/>
              <a:t>Mean Shift Segmentation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Concept of Mean Shift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1143000"/>
            <a:ext cx="8610601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Concept of Mean Shift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90600"/>
            <a:ext cx="88392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Concept of Mean Shift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8" y="990600"/>
            <a:ext cx="8691562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Hill Climbing using Mean Shift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57275"/>
            <a:ext cx="8686800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Hill Climbing using Mean Shift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" y="981075"/>
            <a:ext cx="8805863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Hill Climbing using Mean Shift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66775"/>
            <a:ext cx="8686800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Hill Climbing using Mean Shift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42975"/>
            <a:ext cx="8762999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229600" cy="1143000"/>
          </a:xfrm>
        </p:spPr>
        <p:txBody>
          <a:bodyPr/>
          <a:lstStyle/>
          <a:p>
            <a:r>
              <a:rPr lang="en-US" dirty="0"/>
              <a:t>K-means Segmentation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Hill Climbing using Mean Shift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81075"/>
            <a:ext cx="8763001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Hill Climbing using Mean Shift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90600"/>
            <a:ext cx="8839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Hill Climbing using Mean Shift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7" y="914400"/>
            <a:ext cx="8748713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Mean Shift Algorithm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990600"/>
            <a:ext cx="896302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K-means Vs Mean Shift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47800"/>
            <a:ext cx="91440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K-means Vs Mean Shift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7" y="904875"/>
            <a:ext cx="8691563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Mean Shift Segmentation Results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42975"/>
            <a:ext cx="8763000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Mean Shift: Comments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81075"/>
            <a:ext cx="876300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3-Means Clustering Example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1219200"/>
            <a:ext cx="8763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3-Means Clustering Example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95375"/>
            <a:ext cx="869632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3-Means Clustering Example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741" y="990600"/>
            <a:ext cx="8812859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" y="995580"/>
            <a:ext cx="8939213" cy="578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59241"/>
            <a:ext cx="8686800" cy="571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k-Means Clustering (K=2)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14400"/>
            <a:ext cx="8610600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dirty="0"/>
              <a:t>k-Means Clustering (k=8)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04875"/>
            <a:ext cx="8729662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3452</TotalTime>
  <Words>214</Words>
  <Application>Microsoft Office PowerPoint</Application>
  <PresentationFormat>On-screen Show (4:3)</PresentationFormat>
  <Paragraphs>62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Segmentation</vt:lpstr>
      <vt:lpstr>K-means Segmentation</vt:lpstr>
      <vt:lpstr>3-Means Clustering Example</vt:lpstr>
      <vt:lpstr>3-Means Clustering Example</vt:lpstr>
      <vt:lpstr>3-Means Clustering Example</vt:lpstr>
      <vt:lpstr>k-Means Clustering</vt:lpstr>
      <vt:lpstr>k-Means Clustering</vt:lpstr>
      <vt:lpstr>k-Means Clustering (K=2)</vt:lpstr>
      <vt:lpstr>k-Means Clustering (k=8)</vt:lpstr>
      <vt:lpstr>k-Means Clustering (k=16)</vt:lpstr>
      <vt:lpstr>k-Means Clustering</vt:lpstr>
      <vt:lpstr>Mean Shift Segmentation</vt:lpstr>
      <vt:lpstr>The Concept of Mean Shift</vt:lpstr>
      <vt:lpstr>The Concept of Mean Shift</vt:lpstr>
      <vt:lpstr>The Concept of Mean Shift</vt:lpstr>
      <vt:lpstr>Hill Climbing using Mean Shift</vt:lpstr>
      <vt:lpstr>Hill Climbing using Mean Shift</vt:lpstr>
      <vt:lpstr>Hill Climbing using Mean Shift</vt:lpstr>
      <vt:lpstr>Hill Climbing using Mean Shift</vt:lpstr>
      <vt:lpstr>Hill Climbing using Mean Shift</vt:lpstr>
      <vt:lpstr>Hill Climbing using Mean Shift</vt:lpstr>
      <vt:lpstr>Hill Climbing using Mean Shift</vt:lpstr>
      <vt:lpstr>Mean Shift Algorithm</vt:lpstr>
      <vt:lpstr>K-means Vs Mean Shift</vt:lpstr>
      <vt:lpstr>K-means Vs Mean Shift</vt:lpstr>
      <vt:lpstr>Mean Shift Segmentation Results</vt:lpstr>
      <vt:lpstr>Mean Shift: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Testing</dc:creator>
  <cp:lastModifiedBy>Kushalpreet Kaur</cp:lastModifiedBy>
  <cp:revision>106</cp:revision>
  <dcterms:created xsi:type="dcterms:W3CDTF">2006-08-16T00:00:00Z</dcterms:created>
  <dcterms:modified xsi:type="dcterms:W3CDTF">2023-12-17T03:01:04Z</dcterms:modified>
</cp:coreProperties>
</file>